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12BB0-A760-3D43-86AC-0FBAA9214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7A56D4-ECBE-FF45-83AD-36876019C4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4A337-7034-DF4E-91E5-0C994BCAC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5689F-5864-884F-9274-665387196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5D8DC-BE17-FC46-980B-FDC31A3EF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26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BE02D-6A24-AD45-A1AB-2FA351C9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D1824-C7AC-614F-83F6-ABD36A214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7133-3C96-9940-B2DE-1BA26D3A2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30AF2-DB8B-F047-990C-619FBE6A7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9C544-DA28-2B49-9860-785EB8FF8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2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A4E03-1EDC-D948-9C24-EFE81875F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494C6-E4E1-4B41-8F56-D2E22B113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5F57F-BC19-0E44-B53F-9A70556B6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D28A2-005B-4346-9328-9660C649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71164-BFAF-3548-9740-EBEECB33F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B938C-8158-7242-B95A-07AFF561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DB8FA-9F90-5A4D-B467-2DCDE2B39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658EB-6F72-B649-B543-CB0391C36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639F6-54C8-154D-8084-D63E9BE0B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9CA33-53DD-654F-B264-4844ACCB3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7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7851-EEA9-9749-B08D-C8F991735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144AA-BD14-3A43-A873-7F42D500E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DA1EF-1BCB-3841-9A2E-828110D1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06437-0245-F348-802D-3B33F5DE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31146-71D3-AC4A-9EFE-D220A6CDB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66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8A75-25E5-444A-AB2C-CA164D50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BB5B0-2B35-9443-A50C-879F9F066A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C1C5A-8FBC-8845-9C24-401464B54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BA02F-9744-4A45-AF07-E47C5502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8C178-03B8-BE4F-B9C1-69DC4BD1F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D030B-4C85-3C49-A8F6-3216C5BA1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444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E1B1-3CA2-C640-8012-431A44CBD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81CE6-6E9C-CF4E-ACF4-9886D38A7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5C9D2-003A-BC48-8E60-67C2F83CA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7AE96E-DA8A-1441-AB8B-C69ED803BA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554A1A-284E-5740-A055-9AF647EB2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503BDB-518E-CD44-9CC3-27B31E17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584395-BA92-C340-962D-D389535B4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4EFA6B-297C-544F-B147-9B10F1DE1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32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8F079-5DB5-8449-AD34-8E70F444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196078-17C4-B547-AB49-03DCC2128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AD7CA-2981-7042-9B2E-19D844EA7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AD8B9-0005-674A-A4C4-8EDAF951F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79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F130E-9BBB-EF4D-BFE6-407DB41E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D3A4FA-F933-F14B-854E-5A21098C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BF0DB-2771-CE48-AFFD-295C45FFF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78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7508-A64B-7947-ABB4-B912250F7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305C2-2164-2740-ACD2-1F386589C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3C7836-628E-D943-963B-A7AC0DB72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35B6A-8F35-2F4B-B247-31CAF589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9BF4F-8825-B346-A1BC-16F56FABB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66779-A63B-F949-B9ED-AD1EC39D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1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842CB-614F-CF44-AE3C-4452F07F5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7E411E-3A3D-F948-AF4D-D1597003A7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2B870-AE87-E645-BAB5-39D96F255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9F52B-4B08-CC4F-82FE-A27A79279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6209C-6731-AC40-A605-B3CF1028E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470E7-6019-144F-9991-CDACF2B2B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6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7CDDCD-45B5-F041-9BBF-CBEEF443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FA683-B658-CE47-964B-2BC8593B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0CA25-F0EB-2F41-8CE1-915BD694AC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5C29-3926-C340-96AD-307FD10F511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D2C5E-3CB8-BF43-9221-59135D9C32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E1449-B31B-2A45-ACDE-3EAEEA831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F824A-CFED-1F4D-9F44-2D0025D8A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7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9DB8-AD07-C846-809F-6BFB11B30C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Interleaved RB experiments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9A8548-95AF-1141-8A31-3BC15A0176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39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691C88-4061-DC4E-843C-08F191275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98" y="655128"/>
            <a:ext cx="4613919" cy="1499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/>
              <a:t>2-qubits experiments: CX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49CE81-B2F4-47B2-9D4A-886DCE0A8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4BE32177-3EAD-42DA-997C-8DAE1BFEE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A0DEE160-9825-4DB5-8188-911AC13EA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C5FEDB5-0AEE-40E4-9CA6-6718B956D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1A11DF2D-1D4B-45DA-906B-2A1F84C99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B6A5BAC0-9806-4124-A584-7F924A658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A8F6BFA3-38BE-4F0A-94D9-EF0E6EA01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6BCF21-959F-419E-BCA4-B20AF92EF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54B6E037-E222-42EB-9AEB-C45EF2090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A0494426-372E-42B8-87E1-170F1B596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14DB5AB5-5D73-4375-8CF4-DF4B7A5D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009B2A6E-6D36-4A9A-AFAA-CF4D85914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5DC0718-B29F-47A6-931F-F0EF9FA9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AAED958D-AFCC-4BEF-818A-EFF7E41D1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C216DD5A-D1AE-429E-937E-456A50345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A845B253-9DEE-45AC-AADA-FAA6812C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CE7B6CBF-757B-4B55-84CB-062B712D3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CC28C7A-EF33-43D3-90CD-DCAC92546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C0C9DCF-F15B-4B7A-A16B-37B4335E6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94991FD1-406A-4958-87D4-8DFA9FEA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CD32F69-27AD-4088-877C-E2A40F8B0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610D215-7B92-A840-A49C-BC694B7FD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837" y="227501"/>
            <a:ext cx="5586942" cy="282140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57E1DBF-8E5E-D541-9EAE-6B6301183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49" y="3315854"/>
            <a:ext cx="4990051" cy="3455611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117825D0-A668-C14A-BF15-E3BDE019E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838" y="3353610"/>
            <a:ext cx="5586942" cy="338009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9D95CF-8FA3-6543-BFBE-AA3FDE95E8AE}"/>
              </a:ext>
            </a:extLst>
          </p:cNvPr>
          <p:cNvSpPr txBox="1"/>
          <p:nvPr/>
        </p:nvSpPr>
        <p:spPr>
          <a:xfrm>
            <a:off x="2642026" y="141921"/>
            <a:ext cx="339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Backend: QASM simulator + </a:t>
            </a:r>
            <a:r>
              <a:rPr lang="en-US" sz="1400" dirty="0" err="1"/>
              <a:t>ibm-santiago</a:t>
            </a:r>
            <a:r>
              <a:rPr lang="en-US" sz="1400" dirty="0"/>
              <a:t> noise model</a:t>
            </a:r>
          </a:p>
        </p:txBody>
      </p:sp>
    </p:spTree>
    <p:extLst>
      <p:ext uri="{BB962C8B-B14F-4D97-AF65-F5344CB8AC3E}">
        <p14:creationId xmlns:p14="http://schemas.microsoft.com/office/powerpoint/2010/main" val="137635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1EFF6-6D7E-664C-AB03-451F721E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98" y="655128"/>
            <a:ext cx="4613919" cy="1499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2-qubits experiments: CZ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49CE81-B2F4-47B2-9D4A-886DCE0A8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4BE32177-3EAD-42DA-997C-8DAE1BFEE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A0DEE160-9825-4DB5-8188-911AC13EA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C5FEDB5-0AEE-40E4-9CA6-6718B956D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1A11DF2D-1D4B-45DA-906B-2A1F84C99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B6A5BAC0-9806-4124-A584-7F924A658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A8F6BFA3-38BE-4F0A-94D9-EF0E6EA01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6BCF21-959F-419E-BCA4-B20AF92EF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54B6E037-E222-42EB-9AEB-C45EF2090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A0494426-372E-42B8-87E1-170F1B596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14DB5AB5-5D73-4375-8CF4-DF4B7A5D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009B2A6E-6D36-4A9A-AFAA-CF4D85914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5DC0718-B29F-47A6-931F-F0EF9FA9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AAED958D-AFCC-4BEF-818A-EFF7E41D1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C216DD5A-D1AE-429E-937E-456A50345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A845B253-9DEE-45AC-AADA-FAA6812C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CE7B6CBF-757B-4B55-84CB-062B712D3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CC28C7A-EF33-43D3-90CD-DCAC92546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C0C9DCF-F15B-4B7A-A16B-37B4335E6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94991FD1-406A-4958-87D4-8DFA9FEA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CD32F69-27AD-4088-877C-E2A40F8B0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7094969-4432-FC46-BF05-C144E9C1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837" y="227501"/>
            <a:ext cx="5586942" cy="282140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FC41C4EC-4ABE-F04D-BB45-228A46F7B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85" y="3315854"/>
            <a:ext cx="5528980" cy="3455611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FDD483E4-64DC-1847-B5DF-19DB0318A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838" y="3332659"/>
            <a:ext cx="5586942" cy="34220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5BB1D35-8847-5744-95AB-E00339219339}"/>
              </a:ext>
            </a:extLst>
          </p:cNvPr>
          <p:cNvSpPr txBox="1"/>
          <p:nvPr/>
        </p:nvSpPr>
        <p:spPr>
          <a:xfrm>
            <a:off x="2642026" y="141921"/>
            <a:ext cx="339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Backend: QASM simulator + </a:t>
            </a:r>
            <a:r>
              <a:rPr lang="en-US" sz="1400" dirty="0" err="1"/>
              <a:t>ibm-santiago</a:t>
            </a:r>
            <a:r>
              <a:rPr lang="en-US" sz="1400" dirty="0"/>
              <a:t> noise model</a:t>
            </a:r>
          </a:p>
        </p:txBody>
      </p:sp>
    </p:spTree>
    <p:extLst>
      <p:ext uri="{BB962C8B-B14F-4D97-AF65-F5344CB8AC3E}">
        <p14:creationId xmlns:p14="http://schemas.microsoft.com/office/powerpoint/2010/main" val="138782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10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D8BD3-C6C6-594E-94B0-387F0A9F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684" y="1152144"/>
            <a:ext cx="3888999" cy="30723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2-qubits experiments: SWAP</a:t>
            </a:r>
          </a:p>
        </p:txBody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14">
            <a:extLst>
              <a:ext uri="{FF2B5EF4-FFF2-40B4-BE49-F238E27FC236}">
                <a16:creationId xmlns:a16="http://schemas.microsoft.com/office/drawing/2014/main" id="{0924561D-756D-410B-973A-E68C2552C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77AF0971-0074-4E4E-9318-C1990C6FF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6">
              <a:extLst>
                <a:ext uri="{FF2B5EF4-FFF2-40B4-BE49-F238E27FC236}">
                  <a16:creationId xmlns:a16="http://schemas.microsoft.com/office/drawing/2014/main" id="{0849707A-24B1-45E4-8493-5DC15C57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E0FFD705-F03C-46B0-ABB9-3C24E093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520B12C0-88D0-4F6F-9F29-38E4D1D61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DEDD5A45-3641-4FE7-8375-EECF2DC9D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89BF55CA-60FC-479D-A85E-48626FC13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5AFBE5BF-E87A-408F-BBBD-44C3D04C0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1C27CF92-D148-45C8-88B6-F450B63DF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51CA2232-D147-480C-B1EE-665EE6ACC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7E67D92D-1CA9-43CE-8150-DF504F2BF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7B273169-B674-4C50-A14D-A943B9979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DF6183FA-653E-4533-9A0B-D249EC0B1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A82EFE58-AAB0-4925-A176-6FF36BF87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3122AE75-4DBB-4E14-B0CA-DD1EAD89C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4ED7E672-90FC-4E8C-9C43-3AAE391C6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A5C0019E-5136-4C5E-A223-1E1717FD4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29705F60-CFE6-47C5-96E5-05E7731F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090E047C-18BC-4180-8D10-9F18F517B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A153194A-C8B1-46DB-9C6B-9847B06FA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5C0235EA-4E98-43EA-9AAE-2BD893DEA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A211B4-6967-AE49-964A-78EC25244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765" y="248821"/>
            <a:ext cx="5910552" cy="298482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650"/>
            <a:ext cx="606972" cy="3624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24C7FFC9-7984-264A-99C3-958356B36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986" y="3482471"/>
            <a:ext cx="5168112" cy="3126707"/>
          </a:xfrm>
          <a:prstGeom prst="rect">
            <a:avLst/>
          </a:prstGeom>
        </p:spPr>
      </p:pic>
      <p:pic>
        <p:nvPicPr>
          <p:cNvPr id="8" name="Picture 7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AC975C5E-00E3-634B-9490-8393627DF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519" y="4862331"/>
            <a:ext cx="2540000" cy="10287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97EFAEBE-2BD6-C14B-B33D-F9A3FBD96D08}"/>
              </a:ext>
            </a:extLst>
          </p:cNvPr>
          <p:cNvSpPr txBox="1"/>
          <p:nvPr/>
        </p:nvSpPr>
        <p:spPr>
          <a:xfrm>
            <a:off x="2642026" y="141921"/>
            <a:ext cx="3395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Backend: QASM simulator + </a:t>
            </a:r>
            <a:r>
              <a:rPr lang="en-US" sz="1400" dirty="0" err="1"/>
              <a:t>ibm-santiago</a:t>
            </a:r>
            <a:r>
              <a:rPr lang="en-US" sz="1400" dirty="0"/>
              <a:t> noise model</a:t>
            </a:r>
          </a:p>
        </p:txBody>
      </p:sp>
    </p:spTree>
    <p:extLst>
      <p:ext uri="{BB962C8B-B14F-4D97-AF65-F5344CB8AC3E}">
        <p14:creationId xmlns:p14="http://schemas.microsoft.com/office/powerpoint/2010/main" val="3118608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082AF-A290-FF4C-A728-EA02C2865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98" y="655128"/>
            <a:ext cx="4613919" cy="1499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2-qubits experiments: CX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49CE81-B2F4-47B2-9D4A-886DCE0A8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4BE32177-3EAD-42DA-997C-8DAE1BFEE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A0DEE160-9825-4DB5-8188-911AC13EA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C5FEDB5-0AEE-40E4-9CA6-6718B956D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1A11DF2D-1D4B-45DA-906B-2A1F84C99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B6A5BAC0-9806-4124-A584-7F924A658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A8F6BFA3-38BE-4F0A-94D9-EF0E6EA01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6BCF21-959F-419E-BCA4-B20AF92EF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54B6E037-E222-42EB-9AEB-C45EF2090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A0494426-372E-42B8-87E1-170F1B596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14DB5AB5-5D73-4375-8CF4-DF4B7A5D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009B2A6E-6D36-4A9A-AFAA-CF4D85914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5DC0718-B29F-47A6-931F-F0EF9FA9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AAED958D-AFCC-4BEF-818A-EFF7E41D1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C216DD5A-D1AE-429E-937E-456A50345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A845B253-9DEE-45AC-AADA-FAA6812C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CE7B6CBF-757B-4B55-84CB-062B712D3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CC28C7A-EF33-43D3-90CD-DCAC92546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C0C9DCF-F15B-4B7A-A16B-37B4335E6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94991FD1-406A-4958-87D4-8DFA9FEA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CD32F69-27AD-4088-877C-E2A40F8B0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167C6B-2A8C-024C-BB0D-866A63E8F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837" y="227501"/>
            <a:ext cx="5586942" cy="282140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BF2DFF7-BC76-8E48-9176-578AE8B53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382" y="3315854"/>
            <a:ext cx="4936586" cy="3455611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EDFA42B2-10BB-8B40-BB12-1A152C20B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838" y="3353610"/>
            <a:ext cx="5586942" cy="338009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77B1C20-0EC1-AB40-8279-26C04F12205B}"/>
              </a:ext>
            </a:extLst>
          </p:cNvPr>
          <p:cNvSpPr txBox="1"/>
          <p:nvPr/>
        </p:nvSpPr>
        <p:spPr>
          <a:xfrm>
            <a:off x="2642026" y="141921"/>
            <a:ext cx="1838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Backend: </a:t>
            </a:r>
            <a:r>
              <a:rPr lang="en-US" sz="1400" dirty="0" err="1"/>
              <a:t>ibm-santiago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512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CAB11-DAB0-EC4B-BCF2-81CC33D0D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98" y="655128"/>
            <a:ext cx="4613919" cy="1499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2-qubits experiments: CZ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49CE81-B2F4-47B2-9D4A-886DCE0A8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4BE32177-3EAD-42DA-997C-8DAE1BFEE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A0DEE160-9825-4DB5-8188-911AC13EA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9C5FEDB5-0AEE-40E4-9CA6-6718B956D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1A11DF2D-1D4B-45DA-906B-2A1F84C99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B6A5BAC0-9806-4124-A584-7F924A658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A8F6BFA3-38BE-4F0A-94D9-EF0E6EA01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6BCF21-959F-419E-BCA4-B20AF92EF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54B6E037-E222-42EB-9AEB-C45EF2090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A0494426-372E-42B8-87E1-170F1B596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14DB5AB5-5D73-4375-8CF4-DF4B7A5D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009B2A6E-6D36-4A9A-AFAA-CF4D85914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5DC0718-B29F-47A6-931F-F0EF9FA9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AAED958D-AFCC-4BEF-818A-EFF7E41D1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C216DD5A-D1AE-429E-937E-456A50345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A845B253-9DEE-45AC-AADA-FAA6812C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CE7B6CBF-757B-4B55-84CB-062B712D3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CC28C7A-EF33-43D3-90CD-DCAC92546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C0C9DCF-F15B-4B7A-A16B-37B4335E6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94991FD1-406A-4958-87D4-8DFA9FEA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CD32F69-27AD-4088-877C-E2A40F8B0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E7F0241-015A-424B-9BF3-B0C1109EA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837" y="227501"/>
            <a:ext cx="5586942" cy="282140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D03CA1F9-4F7C-9040-BDB7-1F335F9F9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407" y="3315854"/>
            <a:ext cx="5100535" cy="3455611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CCF6FEC6-4E13-6848-8BAC-A388A1D37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838" y="3353610"/>
            <a:ext cx="5586942" cy="3380098"/>
          </a:xfrm>
          <a:prstGeom prst="rect">
            <a:avLst/>
          </a:prstGeom>
        </p:spPr>
      </p:pic>
      <p:pic>
        <p:nvPicPr>
          <p:cNvPr id="10" name="Picture 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76A1024B-9CBB-2844-B7F0-154F6E43E6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2909" y="2154744"/>
            <a:ext cx="2794000" cy="9525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7681114-561C-C74D-8FEF-F2CB72318150}"/>
              </a:ext>
            </a:extLst>
          </p:cNvPr>
          <p:cNvSpPr txBox="1"/>
          <p:nvPr/>
        </p:nvSpPr>
        <p:spPr>
          <a:xfrm>
            <a:off x="2642026" y="141921"/>
            <a:ext cx="1838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Backend: </a:t>
            </a:r>
            <a:r>
              <a:rPr lang="en-US" sz="1400" dirty="0" err="1"/>
              <a:t>ibm-santiago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74501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D8BD3-C6C6-594E-94B0-387F0A9F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684" y="1152144"/>
            <a:ext cx="3888999" cy="30723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2-qubits experiments: SWAP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924561D-756D-410B-973A-E68C2552C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80" name="Rectangle 64">
              <a:extLst>
                <a:ext uri="{FF2B5EF4-FFF2-40B4-BE49-F238E27FC236}">
                  <a16:creationId xmlns:a16="http://schemas.microsoft.com/office/drawing/2014/main" id="{77AF0971-0074-4E4E-9318-C1990C6FF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6">
              <a:extLst>
                <a:ext uri="{FF2B5EF4-FFF2-40B4-BE49-F238E27FC236}">
                  <a16:creationId xmlns:a16="http://schemas.microsoft.com/office/drawing/2014/main" id="{0849707A-24B1-45E4-8493-5DC15C57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4">
              <a:extLst>
                <a:ext uri="{FF2B5EF4-FFF2-40B4-BE49-F238E27FC236}">
                  <a16:creationId xmlns:a16="http://schemas.microsoft.com/office/drawing/2014/main" id="{E0FFD705-F03C-46B0-ABB9-3C24E093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6">
              <a:extLst>
                <a:ext uri="{FF2B5EF4-FFF2-40B4-BE49-F238E27FC236}">
                  <a16:creationId xmlns:a16="http://schemas.microsoft.com/office/drawing/2014/main" id="{520B12C0-88D0-4F6F-9F29-38E4D1D61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4">
              <a:extLst>
                <a:ext uri="{FF2B5EF4-FFF2-40B4-BE49-F238E27FC236}">
                  <a16:creationId xmlns:a16="http://schemas.microsoft.com/office/drawing/2014/main" id="{DEDD5A45-3641-4FE7-8375-EECF2DC9D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6">
              <a:extLst>
                <a:ext uri="{FF2B5EF4-FFF2-40B4-BE49-F238E27FC236}">
                  <a16:creationId xmlns:a16="http://schemas.microsoft.com/office/drawing/2014/main" id="{89BF55CA-60FC-479D-A85E-48626FC13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4">
              <a:extLst>
                <a:ext uri="{FF2B5EF4-FFF2-40B4-BE49-F238E27FC236}">
                  <a16:creationId xmlns:a16="http://schemas.microsoft.com/office/drawing/2014/main" id="{5AFBE5BF-E87A-408F-BBBD-44C3D04C0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1C27CF92-D148-45C8-88B6-F450B63DF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4">
              <a:extLst>
                <a:ext uri="{FF2B5EF4-FFF2-40B4-BE49-F238E27FC236}">
                  <a16:creationId xmlns:a16="http://schemas.microsoft.com/office/drawing/2014/main" id="{51CA2232-D147-480C-B1EE-665EE6ACC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6">
              <a:extLst>
                <a:ext uri="{FF2B5EF4-FFF2-40B4-BE49-F238E27FC236}">
                  <a16:creationId xmlns:a16="http://schemas.microsoft.com/office/drawing/2014/main" id="{7E67D92D-1CA9-43CE-8150-DF504F2BF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4">
              <a:extLst>
                <a:ext uri="{FF2B5EF4-FFF2-40B4-BE49-F238E27FC236}">
                  <a16:creationId xmlns:a16="http://schemas.microsoft.com/office/drawing/2014/main" id="{7B273169-B674-4C50-A14D-A943B9979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6">
              <a:extLst>
                <a:ext uri="{FF2B5EF4-FFF2-40B4-BE49-F238E27FC236}">
                  <a16:creationId xmlns:a16="http://schemas.microsoft.com/office/drawing/2014/main" id="{DF6183FA-653E-4533-9A0B-D249EC0B1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4">
              <a:extLst>
                <a:ext uri="{FF2B5EF4-FFF2-40B4-BE49-F238E27FC236}">
                  <a16:creationId xmlns:a16="http://schemas.microsoft.com/office/drawing/2014/main" id="{A82EFE58-AAB0-4925-A176-6FF36BF87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6">
              <a:extLst>
                <a:ext uri="{FF2B5EF4-FFF2-40B4-BE49-F238E27FC236}">
                  <a16:creationId xmlns:a16="http://schemas.microsoft.com/office/drawing/2014/main" id="{3122AE75-4DBB-4E14-B0CA-DD1EAD89C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4">
              <a:extLst>
                <a:ext uri="{FF2B5EF4-FFF2-40B4-BE49-F238E27FC236}">
                  <a16:creationId xmlns:a16="http://schemas.microsoft.com/office/drawing/2014/main" id="{4ED7E672-90FC-4E8C-9C43-3AAE391C6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6">
              <a:extLst>
                <a:ext uri="{FF2B5EF4-FFF2-40B4-BE49-F238E27FC236}">
                  <a16:creationId xmlns:a16="http://schemas.microsoft.com/office/drawing/2014/main" id="{A5C0019E-5136-4C5E-A223-1E1717FD4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64">
              <a:extLst>
                <a:ext uri="{FF2B5EF4-FFF2-40B4-BE49-F238E27FC236}">
                  <a16:creationId xmlns:a16="http://schemas.microsoft.com/office/drawing/2014/main" id="{29705F60-CFE6-47C5-96E5-05E7731F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66">
              <a:extLst>
                <a:ext uri="{FF2B5EF4-FFF2-40B4-BE49-F238E27FC236}">
                  <a16:creationId xmlns:a16="http://schemas.microsoft.com/office/drawing/2014/main" id="{090E047C-18BC-4180-8D10-9F18F517B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64">
              <a:extLst>
                <a:ext uri="{FF2B5EF4-FFF2-40B4-BE49-F238E27FC236}">
                  <a16:creationId xmlns:a16="http://schemas.microsoft.com/office/drawing/2014/main" id="{A153194A-C8B1-46DB-9C6B-9847B06FA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66">
              <a:extLst>
                <a:ext uri="{FF2B5EF4-FFF2-40B4-BE49-F238E27FC236}">
                  <a16:creationId xmlns:a16="http://schemas.microsoft.com/office/drawing/2014/main" id="{5C0235EA-4E98-43EA-9AAE-2BD893DEA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82D60B-33E8-D946-980D-6473EADC1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765" y="248821"/>
            <a:ext cx="5910552" cy="2984829"/>
          </a:xfrm>
          <a:prstGeom prst="rect">
            <a:avLst/>
          </a:prstGeom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650"/>
            <a:ext cx="606972" cy="3624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747AABA5-E34F-1240-A4B1-C8A317856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986" y="3482471"/>
            <a:ext cx="5168112" cy="3126707"/>
          </a:xfrm>
          <a:prstGeom prst="rect">
            <a:avLst/>
          </a:prstGeom>
        </p:spPr>
      </p:pic>
      <p:pic>
        <p:nvPicPr>
          <p:cNvPr id="100" name="Picture 9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9D829BE1-9B13-C147-8F86-681822191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519" y="4862331"/>
            <a:ext cx="2540000" cy="1028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AD3E9E1-CD90-734A-A8B9-958F0C84ACF5}"/>
              </a:ext>
            </a:extLst>
          </p:cNvPr>
          <p:cNvSpPr txBox="1"/>
          <p:nvPr/>
        </p:nvSpPr>
        <p:spPr>
          <a:xfrm>
            <a:off x="2642026" y="141921"/>
            <a:ext cx="1838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Backend: </a:t>
            </a:r>
            <a:r>
              <a:rPr lang="en-US" sz="1400" dirty="0" err="1"/>
              <a:t>ibm-santiago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09729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60</Words>
  <Application>Microsoft Macintosh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Interleaved RB experiments</vt:lpstr>
      <vt:lpstr>2-qubits experiments: CX</vt:lpstr>
      <vt:lpstr>2-qubits experiments: CZ</vt:lpstr>
      <vt:lpstr>2-qubits experiments: SWAP</vt:lpstr>
      <vt:lpstr>2-qubits experiments: CX</vt:lpstr>
      <vt:lpstr>2-qubits experiments: CZ</vt:lpstr>
      <vt:lpstr>2-qubits experiments: SWAP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SheshaShayee Raghunathan</dc:creator>
  <cp:lastModifiedBy>Shesha S Raghunathan</cp:lastModifiedBy>
  <cp:revision>21</cp:revision>
  <dcterms:created xsi:type="dcterms:W3CDTF">2021-04-23T12:16:33Z</dcterms:created>
  <dcterms:modified xsi:type="dcterms:W3CDTF">2021-05-06T05:59:18Z</dcterms:modified>
</cp:coreProperties>
</file>

<file path=docProps/thumbnail.jpeg>
</file>